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66" r:id="rId5"/>
    <p:sldId id="264" r:id="rId6"/>
    <p:sldId id="261" r:id="rId7"/>
    <p:sldId id="263" r:id="rId8"/>
    <p:sldId id="262" r:id="rId9"/>
    <p:sldId id="259" r:id="rId10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12416-8E4F-4703-83E7-AE5B315DB569}" type="datetimeFigureOut">
              <a:rPr lang="pt-PT" smtClean="0"/>
              <a:pPr/>
              <a:t>30-08-2012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8C69-2EC5-4150-B607-2822737C3AE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418067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12416-8E4F-4703-83E7-AE5B315DB569}" type="datetimeFigureOut">
              <a:rPr lang="pt-PT" smtClean="0"/>
              <a:pPr/>
              <a:t>30-08-2012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8C69-2EC5-4150-B607-2822737C3AE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1948425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12416-8E4F-4703-83E7-AE5B315DB569}" type="datetimeFigureOut">
              <a:rPr lang="pt-PT" smtClean="0"/>
              <a:pPr/>
              <a:t>30-08-2012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8C69-2EC5-4150-B607-2822737C3AE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348997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12416-8E4F-4703-83E7-AE5B315DB569}" type="datetimeFigureOut">
              <a:rPr lang="pt-PT" smtClean="0"/>
              <a:pPr/>
              <a:t>30-08-2012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8C69-2EC5-4150-B607-2822737C3AE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4211901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12416-8E4F-4703-83E7-AE5B315DB569}" type="datetimeFigureOut">
              <a:rPr lang="pt-PT" smtClean="0"/>
              <a:pPr/>
              <a:t>30-08-2012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8C69-2EC5-4150-B607-2822737C3AE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571890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12416-8E4F-4703-83E7-AE5B315DB569}" type="datetimeFigureOut">
              <a:rPr lang="pt-PT" smtClean="0"/>
              <a:pPr/>
              <a:t>30-08-2012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8C69-2EC5-4150-B607-2822737C3AE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1061370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12416-8E4F-4703-83E7-AE5B315DB569}" type="datetimeFigureOut">
              <a:rPr lang="pt-PT" smtClean="0"/>
              <a:pPr/>
              <a:t>30-08-2012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8C69-2EC5-4150-B607-2822737C3AE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1237572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12416-8E4F-4703-83E7-AE5B315DB569}" type="datetimeFigureOut">
              <a:rPr lang="pt-PT" smtClean="0"/>
              <a:pPr/>
              <a:t>30-08-2012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8C69-2EC5-4150-B607-2822737C3AE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986965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12416-8E4F-4703-83E7-AE5B315DB569}" type="datetimeFigureOut">
              <a:rPr lang="pt-PT" smtClean="0"/>
              <a:pPr/>
              <a:t>30-08-2012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8C69-2EC5-4150-B607-2822737C3AE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20334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12416-8E4F-4703-83E7-AE5B315DB569}" type="datetimeFigureOut">
              <a:rPr lang="pt-PT" smtClean="0"/>
              <a:pPr/>
              <a:t>30-08-2012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8C69-2EC5-4150-B607-2822737C3AE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3951000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12416-8E4F-4703-83E7-AE5B315DB569}" type="datetimeFigureOut">
              <a:rPr lang="pt-PT" smtClean="0"/>
              <a:pPr/>
              <a:t>30-08-2012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8C69-2EC5-4150-B607-2822737C3AE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64488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12416-8E4F-4703-83E7-AE5B315DB569}" type="datetimeFigureOut">
              <a:rPr lang="pt-PT" smtClean="0"/>
              <a:pPr/>
              <a:t>30-08-2012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E8C69-2EC5-4150-B607-2822737C3AE2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="" xmlns:p14="http://schemas.microsoft.com/office/powerpoint/2010/main" val="50818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.jpeg"/><Relationship Id="rId7" Type="http://schemas.openxmlformats.org/officeDocument/2006/relationships/image" Target="../media/image13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321297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Proposta de Campanha Eleitoral</a:t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Candidato </a:t>
            </a:r>
            <a:r>
              <a:rPr lang="pt-PT" b="1" dirty="0" smtClean="0"/>
              <a:t>Ulisses Correia e Silva</a:t>
            </a:r>
            <a:r>
              <a:rPr lang="pt-PT" dirty="0" smtClean="0"/>
              <a:t> Município da Praia</a:t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r>
              <a:rPr lang="pt-PT" sz="3300" dirty="0" smtClean="0"/>
              <a:t/>
            </a:r>
            <a:br>
              <a:rPr lang="pt-PT" sz="3300" dirty="0" smtClean="0"/>
            </a:br>
            <a:r>
              <a:rPr lang="pt-PT" sz="3300" dirty="0" smtClean="0"/>
              <a:t> </a:t>
            </a:r>
            <a:endParaRPr lang="pt-PT" sz="3300" dirty="0"/>
          </a:p>
        </p:txBody>
      </p:sp>
      <p:pic>
        <p:nvPicPr>
          <p:cNvPr id="2050" name="Picture 2" descr="C:\Documents and Settings\luisteixeira\Desktop\UV\0 - Documentação Grupos de Trabalho\logo_uv_2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437" y="5589240"/>
            <a:ext cx="2999067" cy="12241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E:\Pen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6858000" cy="14933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35496" y="6115943"/>
            <a:ext cx="32403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200" dirty="0" smtClean="0"/>
              <a:t>Grupo Rosa</a:t>
            </a:r>
            <a:br>
              <a:rPr lang="pt-PT" sz="2200" dirty="0" smtClean="0"/>
            </a:br>
            <a:r>
              <a:rPr lang="pt-PT" sz="2200" dirty="0" smtClean="0"/>
              <a:t>30 de Agosto de 2012</a:t>
            </a:r>
            <a:endParaRPr lang="pt-PT" sz="2200" dirty="0"/>
          </a:p>
        </p:txBody>
      </p:sp>
    </p:spTree>
    <p:extLst>
      <p:ext uri="{BB962C8B-B14F-4D97-AF65-F5344CB8AC3E}">
        <p14:creationId xmlns="" xmlns:p14="http://schemas.microsoft.com/office/powerpoint/2010/main" val="315021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aixaDeTexto 21"/>
          <p:cNvSpPr txBox="1"/>
          <p:nvPr/>
        </p:nvSpPr>
        <p:spPr>
          <a:xfrm>
            <a:off x="1258493" y="1404198"/>
            <a:ext cx="2176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</a:rPr>
              <a:t>ULISSES’12!</a:t>
            </a:r>
            <a:endParaRPr lang="pt-PT" sz="1600" b="1" dirty="0">
              <a:solidFill>
                <a:schemeClr val="bg1"/>
              </a:solidFill>
            </a:endParaRPr>
          </a:p>
        </p:txBody>
      </p:sp>
      <p:sp>
        <p:nvSpPr>
          <p:cNvPr id="24" name="Subtítulo 1"/>
          <p:cNvSpPr txBox="1">
            <a:spLocks/>
          </p:cNvSpPr>
          <p:nvPr/>
        </p:nvSpPr>
        <p:spPr>
          <a:xfrm>
            <a:off x="539552" y="2132856"/>
            <a:ext cx="1153967" cy="406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400" b="1" dirty="0" smtClean="0">
                <a:solidFill>
                  <a:schemeClr val="bg1"/>
                </a:solidFill>
              </a:rPr>
              <a:t>ULISSES’12</a:t>
            </a:r>
            <a:endParaRPr lang="pt-PT" sz="1400" b="1" dirty="0">
              <a:solidFill>
                <a:schemeClr val="bg1"/>
              </a:solidFill>
            </a:endParaRPr>
          </a:p>
        </p:txBody>
      </p:sp>
      <p:sp>
        <p:nvSpPr>
          <p:cNvPr id="25" name="Subtítulo 1"/>
          <p:cNvSpPr txBox="1">
            <a:spLocks/>
          </p:cNvSpPr>
          <p:nvPr/>
        </p:nvSpPr>
        <p:spPr>
          <a:xfrm>
            <a:off x="539552" y="1929408"/>
            <a:ext cx="1081739" cy="406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300" b="1" dirty="0" smtClean="0">
                <a:solidFill>
                  <a:schemeClr val="bg1"/>
                </a:solidFill>
              </a:rPr>
              <a:t>1 RUMO!</a:t>
            </a:r>
            <a:endParaRPr lang="pt-PT" sz="1300" b="1" dirty="0">
              <a:solidFill>
                <a:schemeClr val="bg1"/>
              </a:solidFill>
            </a:endParaRPr>
          </a:p>
        </p:txBody>
      </p:sp>
      <p:pic>
        <p:nvPicPr>
          <p:cNvPr id="1027" name="Diagrama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420888"/>
            <a:ext cx="590465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E:\Pen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6858000" cy="14933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ubtítulo 1"/>
          <p:cNvSpPr txBox="1">
            <a:spLocks/>
          </p:cNvSpPr>
          <p:nvPr/>
        </p:nvSpPr>
        <p:spPr>
          <a:xfrm>
            <a:off x="359299" y="1340768"/>
            <a:ext cx="8389165" cy="4068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Organigrama</a:t>
            </a:r>
            <a:endParaRPr lang="pt-PT" sz="2200" b="1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427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aixaDeTexto 21"/>
          <p:cNvSpPr txBox="1"/>
          <p:nvPr/>
        </p:nvSpPr>
        <p:spPr>
          <a:xfrm>
            <a:off x="1258493" y="1404198"/>
            <a:ext cx="2176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</a:rPr>
              <a:t>ULISSES’12!</a:t>
            </a:r>
            <a:endParaRPr lang="pt-PT" sz="1600" b="1" dirty="0">
              <a:solidFill>
                <a:schemeClr val="bg1"/>
              </a:solidFill>
            </a:endParaRPr>
          </a:p>
        </p:txBody>
      </p:sp>
      <p:sp>
        <p:nvSpPr>
          <p:cNvPr id="24" name="Subtítulo 1"/>
          <p:cNvSpPr txBox="1">
            <a:spLocks/>
          </p:cNvSpPr>
          <p:nvPr/>
        </p:nvSpPr>
        <p:spPr>
          <a:xfrm>
            <a:off x="539552" y="2132856"/>
            <a:ext cx="1153967" cy="406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400" b="1" dirty="0" smtClean="0">
                <a:solidFill>
                  <a:schemeClr val="bg1"/>
                </a:solidFill>
              </a:rPr>
              <a:t>ULISSES’12</a:t>
            </a:r>
            <a:endParaRPr lang="pt-PT" sz="1400" b="1" dirty="0">
              <a:solidFill>
                <a:schemeClr val="bg1"/>
              </a:solidFill>
            </a:endParaRPr>
          </a:p>
        </p:txBody>
      </p:sp>
      <p:sp>
        <p:nvSpPr>
          <p:cNvPr id="25" name="Subtítulo 1"/>
          <p:cNvSpPr txBox="1">
            <a:spLocks/>
          </p:cNvSpPr>
          <p:nvPr/>
        </p:nvSpPr>
        <p:spPr>
          <a:xfrm>
            <a:off x="539552" y="1929408"/>
            <a:ext cx="1081739" cy="406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300" b="1" dirty="0" smtClean="0">
                <a:solidFill>
                  <a:schemeClr val="bg1"/>
                </a:solidFill>
              </a:rPr>
              <a:t>1 RUMO!</a:t>
            </a:r>
            <a:endParaRPr lang="pt-PT" sz="1300" b="1" dirty="0">
              <a:solidFill>
                <a:schemeClr val="bg1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708920"/>
            <a:ext cx="57150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E:\Pen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6858000" cy="14933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ubtítulo 1"/>
          <p:cNvSpPr txBox="1">
            <a:spLocks/>
          </p:cNvSpPr>
          <p:nvPr/>
        </p:nvSpPr>
        <p:spPr>
          <a:xfrm>
            <a:off x="359299" y="1340768"/>
            <a:ext cx="8389165" cy="4068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Cronograma</a:t>
            </a:r>
            <a:endParaRPr lang="pt-PT" sz="2200" b="1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427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aixaDeTexto 21"/>
          <p:cNvSpPr txBox="1"/>
          <p:nvPr/>
        </p:nvSpPr>
        <p:spPr>
          <a:xfrm>
            <a:off x="1258493" y="1404198"/>
            <a:ext cx="2176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</a:rPr>
              <a:t>ULISSES’12!</a:t>
            </a:r>
            <a:endParaRPr lang="pt-PT" sz="1600" b="1" dirty="0">
              <a:solidFill>
                <a:schemeClr val="bg1"/>
              </a:solidFill>
            </a:endParaRPr>
          </a:p>
        </p:txBody>
      </p:sp>
      <p:sp>
        <p:nvSpPr>
          <p:cNvPr id="24" name="Subtítulo 1"/>
          <p:cNvSpPr txBox="1">
            <a:spLocks/>
          </p:cNvSpPr>
          <p:nvPr/>
        </p:nvSpPr>
        <p:spPr>
          <a:xfrm>
            <a:off x="539552" y="2132856"/>
            <a:ext cx="1153967" cy="406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400" b="1" dirty="0" smtClean="0">
                <a:solidFill>
                  <a:schemeClr val="bg1"/>
                </a:solidFill>
              </a:rPr>
              <a:t>ULISSES’12</a:t>
            </a:r>
            <a:endParaRPr lang="pt-PT" sz="1400" b="1" dirty="0">
              <a:solidFill>
                <a:schemeClr val="bg1"/>
              </a:solidFill>
            </a:endParaRPr>
          </a:p>
        </p:txBody>
      </p:sp>
      <p:sp>
        <p:nvSpPr>
          <p:cNvPr id="25" name="Subtítulo 1"/>
          <p:cNvSpPr txBox="1">
            <a:spLocks/>
          </p:cNvSpPr>
          <p:nvPr/>
        </p:nvSpPr>
        <p:spPr>
          <a:xfrm>
            <a:off x="539552" y="1929408"/>
            <a:ext cx="1081739" cy="406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300" b="1" dirty="0" smtClean="0">
                <a:solidFill>
                  <a:schemeClr val="bg1"/>
                </a:solidFill>
              </a:rPr>
              <a:t>1 RUMO!</a:t>
            </a:r>
            <a:endParaRPr lang="pt-PT" sz="1300" b="1" dirty="0">
              <a:solidFill>
                <a:schemeClr val="bg1"/>
              </a:solidFill>
            </a:endParaRPr>
          </a:p>
        </p:txBody>
      </p:sp>
      <p:sp>
        <p:nvSpPr>
          <p:cNvPr id="5" name="Chaveta à direita 4"/>
          <p:cNvSpPr/>
          <p:nvPr/>
        </p:nvSpPr>
        <p:spPr>
          <a:xfrm>
            <a:off x="5004048" y="3044993"/>
            <a:ext cx="936104" cy="1968183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8" name="CaixaDeTexto 17"/>
          <p:cNvSpPr txBox="1"/>
          <p:nvPr/>
        </p:nvSpPr>
        <p:spPr>
          <a:xfrm>
            <a:off x="6372200" y="3501008"/>
            <a:ext cx="1863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000" b="1" dirty="0" smtClean="0"/>
              <a:t>JOVENS</a:t>
            </a:r>
          </a:p>
          <a:p>
            <a:r>
              <a:rPr lang="pt-PT" sz="1600" dirty="0" smtClean="0"/>
              <a:t>Entre 18 e 34 anos</a:t>
            </a:r>
            <a:endParaRPr lang="pt-PT" sz="1600" dirty="0"/>
          </a:p>
        </p:txBody>
      </p:sp>
      <p:pic>
        <p:nvPicPr>
          <p:cNvPr id="15" name="Picture 2" descr="E:\Pen\untitl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6858000" cy="14933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ubtítulo 1"/>
          <p:cNvSpPr txBox="1">
            <a:spLocks/>
          </p:cNvSpPr>
          <p:nvPr/>
        </p:nvSpPr>
        <p:spPr>
          <a:xfrm>
            <a:off x="359299" y="1340768"/>
            <a:ext cx="8389165" cy="4068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Posicionamento e Targets</a:t>
            </a:r>
            <a:endParaRPr lang="pt-PT" sz="2200" b="1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755576" y="2348881"/>
            <a:ext cx="38884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Uma pessoa inteligente, credível, honesto, com um percurso profissional de provas dadas, com muita vontade de trabalhar e com boas propostas para o concelho de Praia.</a:t>
            </a:r>
          </a:p>
          <a:p>
            <a:endParaRPr lang="pt-PT" dirty="0" smtClean="0"/>
          </a:p>
          <a:p>
            <a:endParaRPr lang="pt-PT" dirty="0" smtClean="0"/>
          </a:p>
          <a:p>
            <a:r>
              <a:rPr lang="pt-PT" dirty="0" smtClean="0"/>
              <a:t>Um filho da terra, com vontade de arregaçar mangas e trabalhar ao lado da população na construção de um concelho com futuro.</a:t>
            </a:r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/>
          </a:p>
        </p:txBody>
      </p:sp>
    </p:spTree>
    <p:extLst>
      <p:ext uri="{BB962C8B-B14F-4D97-AF65-F5344CB8AC3E}">
        <p14:creationId xmlns="" xmlns:p14="http://schemas.microsoft.com/office/powerpoint/2010/main" val="340427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aixaDeTexto 21"/>
          <p:cNvSpPr txBox="1"/>
          <p:nvPr/>
        </p:nvSpPr>
        <p:spPr>
          <a:xfrm>
            <a:off x="1258493" y="1866310"/>
            <a:ext cx="2176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</a:rPr>
              <a:t>ULISSES’12!</a:t>
            </a:r>
            <a:endParaRPr lang="pt-PT" sz="1600" b="1" dirty="0">
              <a:solidFill>
                <a:schemeClr val="bg1"/>
              </a:solidFill>
            </a:endParaRPr>
          </a:p>
        </p:txBody>
      </p:sp>
      <p:sp>
        <p:nvSpPr>
          <p:cNvPr id="24" name="Subtítulo 1"/>
          <p:cNvSpPr txBox="1">
            <a:spLocks/>
          </p:cNvSpPr>
          <p:nvPr/>
        </p:nvSpPr>
        <p:spPr>
          <a:xfrm>
            <a:off x="539552" y="2132856"/>
            <a:ext cx="1153967" cy="406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400" b="1" dirty="0" smtClean="0">
                <a:solidFill>
                  <a:schemeClr val="bg1"/>
                </a:solidFill>
              </a:rPr>
              <a:t>ULISSES’12</a:t>
            </a:r>
            <a:endParaRPr lang="pt-PT" sz="1400" b="1" dirty="0">
              <a:solidFill>
                <a:schemeClr val="bg1"/>
              </a:solidFill>
            </a:endParaRPr>
          </a:p>
        </p:txBody>
      </p:sp>
      <p:sp>
        <p:nvSpPr>
          <p:cNvPr id="25" name="Subtítulo 1"/>
          <p:cNvSpPr txBox="1">
            <a:spLocks/>
          </p:cNvSpPr>
          <p:nvPr/>
        </p:nvSpPr>
        <p:spPr>
          <a:xfrm>
            <a:off x="539552" y="1929408"/>
            <a:ext cx="1081739" cy="406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300" b="1" dirty="0" smtClean="0">
                <a:solidFill>
                  <a:schemeClr val="bg1"/>
                </a:solidFill>
              </a:rPr>
              <a:t>1 RUMO!</a:t>
            </a:r>
            <a:endParaRPr lang="pt-PT" sz="1300" b="1" dirty="0">
              <a:solidFill>
                <a:schemeClr val="bg1"/>
              </a:solidFill>
            </a:endParaRPr>
          </a:p>
        </p:txBody>
      </p:sp>
      <p:sp>
        <p:nvSpPr>
          <p:cNvPr id="11" name="Subtítulo 1"/>
          <p:cNvSpPr txBox="1">
            <a:spLocks/>
          </p:cNvSpPr>
          <p:nvPr/>
        </p:nvSpPr>
        <p:spPr>
          <a:xfrm>
            <a:off x="503315" y="1653952"/>
            <a:ext cx="8101133" cy="4068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PT" sz="3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Comunicação | </a:t>
            </a:r>
            <a:r>
              <a:rPr lang="pt-PT" sz="2200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Slogan</a:t>
            </a:r>
            <a:endParaRPr lang="pt-PT" sz="2200" b="1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395536" y="2701950"/>
            <a:ext cx="820891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/>
            <a:endParaRPr lang="pt-PT" dirty="0" smtClean="0"/>
          </a:p>
          <a:p>
            <a:pPr marL="285750" indent="-285750" algn="ctr"/>
            <a:endParaRPr lang="pt-PT" dirty="0" smtClean="0"/>
          </a:p>
          <a:p>
            <a:pPr marL="285750" indent="-285750" algn="ctr"/>
            <a:r>
              <a:rPr lang="pt-PT" sz="3800" dirty="0" smtClean="0">
                <a:latin typeface="Arial Black" pitchFamily="34" charset="0"/>
              </a:rPr>
              <a:t>“Um Rumo… Um Futuro!”</a:t>
            </a:r>
            <a:endParaRPr lang="pt-PT" sz="3800" dirty="0">
              <a:latin typeface="Arial Black" pitchFamily="34" charset="0"/>
            </a:endParaRPr>
          </a:p>
        </p:txBody>
      </p:sp>
      <p:pic>
        <p:nvPicPr>
          <p:cNvPr id="9" name="Picture 2" descr="E:\Pen\untitl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6858000" cy="14933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aixaDeTexto 9"/>
          <p:cNvSpPr txBox="1"/>
          <p:nvPr/>
        </p:nvSpPr>
        <p:spPr>
          <a:xfrm>
            <a:off x="2339752" y="5024789"/>
            <a:ext cx="67687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600" dirty="0" smtClean="0"/>
              <a:t>Um rumo para a vitória, um rumo para o Futuro!</a:t>
            </a:r>
            <a:endParaRPr lang="pt-PT" sz="2600" dirty="0"/>
          </a:p>
        </p:txBody>
      </p:sp>
    </p:spTree>
    <p:extLst>
      <p:ext uri="{BB962C8B-B14F-4D97-AF65-F5344CB8AC3E}">
        <p14:creationId xmlns="" xmlns:p14="http://schemas.microsoft.com/office/powerpoint/2010/main" val="1716108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aixaDeTexto 21"/>
          <p:cNvSpPr txBox="1"/>
          <p:nvPr/>
        </p:nvSpPr>
        <p:spPr>
          <a:xfrm>
            <a:off x="1258493" y="1404198"/>
            <a:ext cx="2176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</a:rPr>
              <a:t>ULISSES’12!</a:t>
            </a:r>
            <a:endParaRPr lang="pt-PT" sz="1600" b="1" dirty="0">
              <a:solidFill>
                <a:schemeClr val="bg1"/>
              </a:solidFill>
            </a:endParaRPr>
          </a:p>
        </p:txBody>
      </p:sp>
      <p:sp>
        <p:nvSpPr>
          <p:cNvPr id="24" name="Subtítulo 1"/>
          <p:cNvSpPr txBox="1">
            <a:spLocks/>
          </p:cNvSpPr>
          <p:nvPr/>
        </p:nvSpPr>
        <p:spPr>
          <a:xfrm>
            <a:off x="539552" y="2132856"/>
            <a:ext cx="1153967" cy="406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400" b="1" dirty="0" smtClean="0">
                <a:solidFill>
                  <a:schemeClr val="bg1"/>
                </a:solidFill>
              </a:rPr>
              <a:t>ULISSES’12</a:t>
            </a:r>
            <a:endParaRPr lang="pt-PT" sz="1400" b="1" dirty="0">
              <a:solidFill>
                <a:schemeClr val="bg1"/>
              </a:solidFill>
            </a:endParaRPr>
          </a:p>
        </p:txBody>
      </p:sp>
      <p:sp>
        <p:nvSpPr>
          <p:cNvPr id="25" name="Subtítulo 1"/>
          <p:cNvSpPr txBox="1">
            <a:spLocks/>
          </p:cNvSpPr>
          <p:nvPr/>
        </p:nvSpPr>
        <p:spPr>
          <a:xfrm>
            <a:off x="539552" y="1929408"/>
            <a:ext cx="1081739" cy="406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300" b="1" dirty="0" smtClean="0">
                <a:solidFill>
                  <a:schemeClr val="bg1"/>
                </a:solidFill>
              </a:rPr>
              <a:t>1 RUMO!</a:t>
            </a:r>
            <a:endParaRPr lang="pt-PT" sz="1300" b="1" dirty="0">
              <a:solidFill>
                <a:schemeClr val="bg1"/>
              </a:solidFill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6" y="2708920"/>
            <a:ext cx="4399510" cy="33095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722" y="2708920"/>
            <a:ext cx="4473835" cy="33419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E:\Pen\untitle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6858000" cy="14933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ubtítulo 1"/>
          <p:cNvSpPr txBox="1">
            <a:spLocks/>
          </p:cNvSpPr>
          <p:nvPr/>
        </p:nvSpPr>
        <p:spPr>
          <a:xfrm>
            <a:off x="503315" y="1653952"/>
            <a:ext cx="8101133" cy="4068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PT" sz="3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Comunicação | </a:t>
            </a:r>
            <a:r>
              <a:rPr lang="pt-PT" sz="2200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Exemplos </a:t>
            </a:r>
            <a:r>
              <a:rPr lang="pt-PT" sz="2200" b="1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teasing</a:t>
            </a:r>
            <a:r>
              <a:rPr lang="pt-PT" sz="2200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pt-PT" sz="2200" b="1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803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aixaDeTexto 21"/>
          <p:cNvSpPr txBox="1"/>
          <p:nvPr/>
        </p:nvSpPr>
        <p:spPr>
          <a:xfrm>
            <a:off x="1258493" y="1404198"/>
            <a:ext cx="2176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</a:rPr>
              <a:t>ULISSES’12!</a:t>
            </a:r>
            <a:endParaRPr lang="pt-PT" sz="1600" b="1" dirty="0">
              <a:solidFill>
                <a:schemeClr val="bg1"/>
              </a:solidFill>
            </a:endParaRPr>
          </a:p>
        </p:txBody>
      </p:sp>
      <p:sp>
        <p:nvSpPr>
          <p:cNvPr id="24" name="Subtítulo 1"/>
          <p:cNvSpPr txBox="1">
            <a:spLocks/>
          </p:cNvSpPr>
          <p:nvPr/>
        </p:nvSpPr>
        <p:spPr>
          <a:xfrm>
            <a:off x="539552" y="2132856"/>
            <a:ext cx="1153967" cy="406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400" b="1" dirty="0" smtClean="0">
                <a:solidFill>
                  <a:schemeClr val="bg1"/>
                </a:solidFill>
              </a:rPr>
              <a:t>ULISSES’12</a:t>
            </a:r>
            <a:endParaRPr lang="pt-PT" sz="1400" b="1" dirty="0">
              <a:solidFill>
                <a:schemeClr val="bg1"/>
              </a:solidFill>
            </a:endParaRPr>
          </a:p>
        </p:txBody>
      </p:sp>
      <p:sp>
        <p:nvSpPr>
          <p:cNvPr id="25" name="Subtítulo 1"/>
          <p:cNvSpPr txBox="1">
            <a:spLocks/>
          </p:cNvSpPr>
          <p:nvPr/>
        </p:nvSpPr>
        <p:spPr>
          <a:xfrm>
            <a:off x="539552" y="1929408"/>
            <a:ext cx="1081739" cy="406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300" b="1" dirty="0" smtClean="0">
                <a:solidFill>
                  <a:schemeClr val="bg1"/>
                </a:solidFill>
              </a:rPr>
              <a:t>1 RUMO!</a:t>
            </a:r>
            <a:endParaRPr lang="pt-PT" sz="1300" b="1" dirty="0">
              <a:solidFill>
                <a:schemeClr val="bg1"/>
              </a:solidFill>
            </a:endParaRPr>
          </a:p>
        </p:txBody>
      </p:sp>
      <p:pic>
        <p:nvPicPr>
          <p:cNvPr id="12" name="Picture 3" descr="J:\cartaz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01404"/>
            <a:ext cx="8712968" cy="39519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Pen\untitl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6858000" cy="14933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ítulo 1"/>
          <p:cNvSpPr txBox="1">
            <a:spLocks/>
          </p:cNvSpPr>
          <p:nvPr/>
        </p:nvSpPr>
        <p:spPr>
          <a:xfrm>
            <a:off x="503315" y="1653952"/>
            <a:ext cx="8101133" cy="4068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PT" sz="3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Comunicação | </a:t>
            </a:r>
            <a:r>
              <a:rPr lang="pt-PT" sz="2200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Exemplo de Outdoor</a:t>
            </a:r>
            <a:endParaRPr lang="pt-PT" sz="2200" b="1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33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192180" y="3851354"/>
            <a:ext cx="1332148" cy="129614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Subtítulo 1"/>
          <p:cNvSpPr txBox="1">
            <a:spLocks/>
          </p:cNvSpPr>
          <p:nvPr/>
        </p:nvSpPr>
        <p:spPr>
          <a:xfrm>
            <a:off x="4611960" y="6334472"/>
            <a:ext cx="4064496" cy="406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600" b="1" dirty="0" smtClean="0">
                <a:solidFill>
                  <a:schemeClr val="tx1"/>
                </a:solidFill>
              </a:rPr>
              <a:t>ULISSES CORREIA E SILVA’12</a:t>
            </a:r>
            <a:endParaRPr lang="pt-PT" sz="1600" b="1" dirty="0">
              <a:solidFill>
                <a:schemeClr val="tx1"/>
              </a:solidFill>
            </a:endParaRPr>
          </a:p>
        </p:txBody>
      </p:sp>
      <p:sp>
        <p:nvSpPr>
          <p:cNvPr id="6" name="Rectângulo 5"/>
          <p:cNvSpPr/>
          <p:nvPr/>
        </p:nvSpPr>
        <p:spPr>
          <a:xfrm>
            <a:off x="4827984" y="2564904"/>
            <a:ext cx="3920480" cy="41764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Subtítulo 1"/>
          <p:cNvSpPr txBox="1">
            <a:spLocks/>
          </p:cNvSpPr>
          <p:nvPr/>
        </p:nvSpPr>
        <p:spPr>
          <a:xfrm>
            <a:off x="4827984" y="2636912"/>
            <a:ext cx="3920480" cy="4068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300" b="1" dirty="0" smtClean="0">
                <a:solidFill>
                  <a:schemeClr val="tx1"/>
                </a:solidFill>
              </a:rPr>
              <a:t>Um rumo, um futuro</a:t>
            </a:r>
            <a:r>
              <a:rPr lang="pt-PT" sz="2400" b="1" dirty="0" smtClean="0">
                <a:solidFill>
                  <a:schemeClr val="tx1"/>
                </a:solidFill>
              </a:rPr>
              <a:t>!</a:t>
            </a:r>
            <a:endParaRPr lang="pt-PT" sz="2400" b="1" dirty="0">
              <a:solidFill>
                <a:schemeClr val="tx1"/>
              </a:solidFill>
            </a:endParaRPr>
          </a:p>
        </p:txBody>
      </p:sp>
      <p:pic>
        <p:nvPicPr>
          <p:cNvPr id="1027" name="Picture 3" descr="C:\Documents and Settings\luisteixeira\Desktop\UV\10_02_2012_15_36_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61048"/>
            <a:ext cx="3852428" cy="30002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 7"/>
          <p:cNvSpPr/>
          <p:nvPr/>
        </p:nvSpPr>
        <p:spPr>
          <a:xfrm>
            <a:off x="1403648" y="5805264"/>
            <a:ext cx="216024" cy="216024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CaixaDeTexto 9"/>
          <p:cNvSpPr txBox="1"/>
          <p:nvPr/>
        </p:nvSpPr>
        <p:spPr>
          <a:xfrm>
            <a:off x="1099504" y="6186790"/>
            <a:ext cx="2176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dirty="0" smtClean="0"/>
              <a:t>Um rumo, um futuro!</a:t>
            </a:r>
            <a:endParaRPr lang="pt-PT" sz="1600" b="1" dirty="0"/>
          </a:p>
        </p:txBody>
      </p:sp>
      <p:sp>
        <p:nvSpPr>
          <p:cNvPr id="15" name="Oval 14"/>
          <p:cNvSpPr/>
          <p:nvPr/>
        </p:nvSpPr>
        <p:spPr>
          <a:xfrm>
            <a:off x="1835696" y="5805264"/>
            <a:ext cx="216024" cy="216024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Oval 15"/>
          <p:cNvSpPr/>
          <p:nvPr/>
        </p:nvSpPr>
        <p:spPr>
          <a:xfrm>
            <a:off x="2411760" y="5805264"/>
            <a:ext cx="216024" cy="216024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7" name="Oval 16"/>
          <p:cNvSpPr/>
          <p:nvPr/>
        </p:nvSpPr>
        <p:spPr>
          <a:xfrm>
            <a:off x="899592" y="5805264"/>
            <a:ext cx="216024" cy="216024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9" name="Rectângulo 18"/>
          <p:cNvSpPr/>
          <p:nvPr/>
        </p:nvSpPr>
        <p:spPr>
          <a:xfrm>
            <a:off x="107504" y="4005063"/>
            <a:ext cx="3852428" cy="2592289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2" name="CaixaDeTexto 21"/>
          <p:cNvSpPr txBox="1"/>
          <p:nvPr/>
        </p:nvSpPr>
        <p:spPr>
          <a:xfrm>
            <a:off x="2827696" y="2874422"/>
            <a:ext cx="2176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b="1" dirty="0" smtClean="0">
                <a:solidFill>
                  <a:schemeClr val="bg1"/>
                </a:solidFill>
              </a:rPr>
              <a:t>ULISSES’12!</a:t>
            </a:r>
            <a:endParaRPr lang="pt-PT" sz="1600" b="1" dirty="0">
              <a:solidFill>
                <a:schemeClr val="bg1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297" y="2487488"/>
            <a:ext cx="1641679" cy="223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Oval 20"/>
          <p:cNvSpPr/>
          <p:nvPr/>
        </p:nvSpPr>
        <p:spPr>
          <a:xfrm>
            <a:off x="3419872" y="3429000"/>
            <a:ext cx="256474" cy="236996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4" name="Subtítulo 1"/>
          <p:cNvSpPr txBox="1">
            <a:spLocks/>
          </p:cNvSpPr>
          <p:nvPr/>
        </p:nvSpPr>
        <p:spPr>
          <a:xfrm>
            <a:off x="2915816" y="3022104"/>
            <a:ext cx="1153967" cy="406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400" b="1" dirty="0" smtClean="0">
                <a:solidFill>
                  <a:schemeClr val="bg1"/>
                </a:solidFill>
              </a:rPr>
              <a:t>ULISSES’12</a:t>
            </a:r>
            <a:endParaRPr lang="pt-PT" sz="1400" b="1" dirty="0">
              <a:solidFill>
                <a:schemeClr val="bg1"/>
              </a:solidFill>
            </a:endParaRPr>
          </a:p>
        </p:txBody>
      </p:sp>
      <p:sp>
        <p:nvSpPr>
          <p:cNvPr id="25" name="Subtítulo 1"/>
          <p:cNvSpPr txBox="1">
            <a:spLocks/>
          </p:cNvSpPr>
          <p:nvPr/>
        </p:nvSpPr>
        <p:spPr>
          <a:xfrm>
            <a:off x="2914197" y="3212976"/>
            <a:ext cx="1081739" cy="406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300" b="1" dirty="0" smtClean="0">
                <a:solidFill>
                  <a:schemeClr val="bg1"/>
                </a:solidFill>
              </a:rPr>
              <a:t>1 RUMO!</a:t>
            </a:r>
            <a:endParaRPr lang="pt-PT" sz="1300" b="1" dirty="0">
              <a:solidFill>
                <a:schemeClr val="bg1"/>
              </a:solidFill>
            </a:endParaRPr>
          </a:p>
        </p:txBody>
      </p:sp>
      <p:pic>
        <p:nvPicPr>
          <p:cNvPr id="27" name="Picture 2" descr="C:\Documents and Settings\luisteixeira\Desktop\bussola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212976"/>
            <a:ext cx="3043609" cy="31489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E:\Pen\untitle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14933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Subtítulo 1"/>
          <p:cNvSpPr txBox="1">
            <a:spLocks/>
          </p:cNvSpPr>
          <p:nvPr/>
        </p:nvSpPr>
        <p:spPr>
          <a:xfrm>
            <a:off x="539827" y="1681336"/>
            <a:ext cx="8101133" cy="4068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PT" sz="3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Comunicação | </a:t>
            </a:r>
            <a:r>
              <a:rPr lang="pt-PT" sz="2200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Exemplo de Merchandising</a:t>
            </a:r>
            <a:endParaRPr lang="pt-PT" sz="2200" b="1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054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ítulo 1"/>
          <p:cNvSpPr txBox="1">
            <a:spLocks/>
          </p:cNvSpPr>
          <p:nvPr/>
        </p:nvSpPr>
        <p:spPr>
          <a:xfrm>
            <a:off x="539552" y="1929408"/>
            <a:ext cx="1081739" cy="406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PT" sz="1300" b="1" dirty="0" smtClean="0">
                <a:solidFill>
                  <a:schemeClr val="bg1"/>
                </a:solidFill>
              </a:rPr>
              <a:t>1 RUMO!</a:t>
            </a:r>
            <a:endParaRPr lang="pt-PT" sz="1300" b="1" dirty="0">
              <a:solidFill>
                <a:schemeClr val="bg1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395536" y="2920876"/>
            <a:ext cx="82089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itchFamily="2" charset="2"/>
              <a:buChar char="Ø"/>
            </a:pPr>
            <a:r>
              <a:rPr lang="pt-PT" b="1" dirty="0" smtClean="0"/>
              <a:t>Apoio aos jovens</a:t>
            </a:r>
          </a:p>
          <a:p>
            <a:pPr marL="285750" lvl="0" indent="-285750"/>
            <a:endParaRPr lang="pt-PT" dirty="0" smtClean="0"/>
          </a:p>
          <a:p>
            <a:pPr marL="285750" indent="-285750">
              <a:buFont typeface="Wingdings" pitchFamily="2" charset="2"/>
              <a:buChar char="Ø"/>
            </a:pPr>
            <a:endParaRPr lang="pt-PT" dirty="0" smtClean="0"/>
          </a:p>
          <a:p>
            <a:pPr marL="285750" lvl="0" indent="-285750">
              <a:buFont typeface="Wingdings" pitchFamily="2" charset="2"/>
              <a:buChar char="Ø"/>
            </a:pPr>
            <a:r>
              <a:rPr lang="pt-PT" b="1" dirty="0" smtClean="0"/>
              <a:t>Segurança de bens e pessoas</a:t>
            </a:r>
          </a:p>
          <a:p>
            <a:pPr marL="285750" lvl="0" indent="-285750"/>
            <a:endParaRPr lang="pt-PT" dirty="0" smtClean="0"/>
          </a:p>
          <a:p>
            <a:pPr marL="285750" indent="-285750">
              <a:buFont typeface="Wingdings" pitchFamily="2" charset="2"/>
              <a:buChar char="Ø"/>
            </a:pPr>
            <a:endParaRPr lang="pt-PT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pt-PT" b="1" dirty="0" err="1" smtClean="0"/>
              <a:t>Acção</a:t>
            </a:r>
            <a:r>
              <a:rPr lang="pt-PT" b="1" dirty="0" smtClean="0"/>
              <a:t> Social</a:t>
            </a:r>
            <a:endParaRPr lang="pt-PT" dirty="0" smtClean="0"/>
          </a:p>
          <a:p>
            <a:pPr marL="285750" lvl="0" indent="-285750"/>
            <a:endParaRPr lang="pt-PT" dirty="0" smtClean="0"/>
          </a:p>
          <a:p>
            <a:pPr marL="285750" indent="-285750"/>
            <a:endParaRPr lang="pt-PT" dirty="0" smtClean="0"/>
          </a:p>
          <a:p>
            <a:pPr marL="285750" indent="-285750"/>
            <a:endParaRPr lang="pt-PT" dirty="0"/>
          </a:p>
        </p:txBody>
      </p:sp>
      <p:sp>
        <p:nvSpPr>
          <p:cNvPr id="12" name="Subtítulo 1"/>
          <p:cNvSpPr txBox="1">
            <a:spLocks/>
          </p:cNvSpPr>
          <p:nvPr/>
        </p:nvSpPr>
        <p:spPr>
          <a:xfrm>
            <a:off x="359299" y="1340768"/>
            <a:ext cx="8389165" cy="4068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sz="3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Proposta de Campanha | </a:t>
            </a:r>
            <a:r>
              <a:rPr lang="pt-PT" sz="2200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Principais temas </a:t>
            </a:r>
            <a:endParaRPr lang="pt-PT" sz="2200" b="1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E:\Pen\untitl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6858000" cy="14933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812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181</Words>
  <Application>Microsoft Office PowerPoint</Application>
  <PresentationFormat>Apresentação no Ecrã (4:3)</PresentationFormat>
  <Paragraphs>56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0" baseType="lpstr">
      <vt:lpstr>Tema do Office</vt:lpstr>
      <vt:lpstr> Proposta de Campanha Eleitoral  Candidato Ulisses Correia e Silva Município da Praia    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Capa</dc:title>
  <dc:creator>Sonia Branco</dc:creator>
  <cp:lastModifiedBy>Sonia Branco</cp:lastModifiedBy>
  <cp:revision>10</cp:revision>
  <dcterms:created xsi:type="dcterms:W3CDTF">2012-08-30T01:02:11Z</dcterms:created>
  <dcterms:modified xsi:type="dcterms:W3CDTF">2012-08-30T13:08:49Z</dcterms:modified>
</cp:coreProperties>
</file>